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08F5-37BA-0140-B714-16800EE9A6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2E1677-6A17-0741-A020-7C618CE8AA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A5595-6312-2344-8951-AAE448BBE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DF60E-C33B-EA44-AFF3-CBF3F3236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8C739-152D-B444-B778-3504E226A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3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22114-CF1A-9E40-9B0B-865559682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C92FC7-E633-9146-A4AD-2845E662F9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BD92A-2EFF-2948-859E-79621A5FF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9FFDB-216F-1043-82EC-7D7075718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38384-4ABC-CD49-B96F-7BA02508C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682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BBF85F-E6CA-D345-9BA7-2CB08F5A75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863D09-466D-9D41-85FA-D0AC462BE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A2446-AB51-5B43-8F9F-B047CB73C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53974-AE3B-6142-BD67-7A25DB6B3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70073-2D3F-6948-A80C-3434715B3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31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B822A-A98E-4740-B296-C92969488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FA260-60FF-9943-83CB-70A738236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F1EB1-3EFF-5F49-ABC1-D2D06A0BF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62999-0269-FF40-B323-F0A78BA01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19692-5583-984D-8FAA-3FC4FFBC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972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08F51-E97C-6545-AA51-AA95D8C7E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E2B59F-B0BA-7444-99B0-3C8A3A848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69262-F0F0-3E4B-B4F3-B96EBDDE7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586C3-5EF5-F642-9EDD-9C10A870E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BC001-3B17-DC4E-AC3C-2C902A660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50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40F6B-ABDF-E647-AD21-8870999C6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2807B-B364-0A40-A6EB-711B940832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3FA5C-9BE1-AC4F-88CB-C19F40ABD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4063D-EB37-AD4E-8591-DB74542DA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210DA-CCBD-ED40-A039-EA6BCFD84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FB3BC-0727-8F49-B72D-B51BB8698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25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3A8CF-356B-1748-A01B-B69F71721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97F8F-AF34-BB49-981E-7EA6F6860F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758D10-B466-974D-94DF-BA3E7BAA6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CD2D22-E185-BB4E-83B6-4BB6E2ADDA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5A713D-9DC7-2343-8D6B-4DEA166A09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B707B7-EEDB-7546-93E0-A2C75043A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EDBF48-D96E-0C4E-8334-B5089B19E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09C873-23E5-3846-AC39-8B86BE108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19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9DB08-50F2-EC4A-8CEE-DAB9570FE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77510C-75A4-1F43-A9B1-2AB4433A2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5A818D-3F82-F94D-BFC0-8140D1695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D7E3E-FB57-1849-89F1-23B1E3D04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15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85E0CE-6B30-E14D-BD78-E6C906886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9E08DF-1A6B-764A-9080-5374B3E32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6EBC29-238D-0A49-A832-6237B1ADA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864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7AD1B-D265-1A40-8EC4-8130E15FF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B9B16-F861-8948-BFC6-2E6B9D308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1339AC-AADA-6744-B2E6-FA591CACC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670D6-B070-8444-A72C-8E447C3D2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9F9C1B-4D5C-C64B-8431-39ABB0A12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9D2B15-F0BC-034F-B44D-482EEF704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85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1FA20-EEAF-6247-8E6A-B0FECBB39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65FF31-7164-D847-A38B-A7E411BC89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AB3C8-0418-6246-A692-223412354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312868-3D7D-A04C-8C0F-FFA5C43F9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37837-F662-B342-BEE1-A53F49990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AB019F-5A14-9E45-90ED-05CD47DC5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669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F7E6E7-46DC-D342-A49F-62A38E7FA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2E605F-EB4A-124F-AF44-B65F32509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EB9AE-4DB7-6548-AD02-74618C4D8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1F4BD-2622-0848-A116-347EE68EC844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8002C-0F29-7D41-A599-B043B9E147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E0730-4701-6345-A19A-9907CE7D6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44AB8-DF09-3947-9F5E-973607675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134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B839E0-29D5-7440-8B5D-86DD64CDC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166" y="1473495"/>
            <a:ext cx="3911009" cy="39110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C28464-E4CD-9746-BB8A-30D2E02C2378}"/>
              </a:ext>
            </a:extLst>
          </p:cNvPr>
          <p:cNvSpPr txBox="1"/>
          <p:nvPr/>
        </p:nvSpPr>
        <p:spPr>
          <a:xfrm>
            <a:off x="8420986" y="2711302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ClimApp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17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78FA-082B-044D-B329-16B8EF916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3.0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07C0A-63D9-5240-8E81-D98116C95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What’s new</a:t>
            </a:r>
          </a:p>
          <a:p>
            <a:pPr lvl="1"/>
            <a:r>
              <a:rPr lang="en-US" dirty="0"/>
              <a:t>iOS 13.0 ready </a:t>
            </a:r>
          </a:p>
          <a:p>
            <a:pPr lvl="1"/>
            <a:r>
              <a:rPr lang="en-US" dirty="0"/>
              <a:t>Translations based on user device language setting – </a:t>
            </a:r>
          </a:p>
          <a:p>
            <a:pPr lvl="2"/>
            <a:r>
              <a:rPr lang="en-US" dirty="0"/>
              <a:t>translations are draft versions</a:t>
            </a:r>
          </a:p>
          <a:p>
            <a:pPr lvl="1"/>
            <a:r>
              <a:rPr lang="en-US" dirty="0"/>
              <a:t>Notification reception ready – </a:t>
            </a:r>
          </a:p>
          <a:p>
            <a:pPr lvl="2"/>
            <a:r>
              <a:rPr lang="en-US" dirty="0"/>
              <a:t>only global notifications for all users at once</a:t>
            </a:r>
          </a:p>
          <a:p>
            <a:pPr lvl="1"/>
            <a:r>
              <a:rPr lang="en-US" dirty="0"/>
              <a:t>Can choose your location on the map</a:t>
            </a:r>
          </a:p>
          <a:p>
            <a:pPr lvl="2"/>
            <a:r>
              <a:rPr lang="en-US" dirty="0"/>
              <a:t>Works perfect on Android (It may be that on iOS it has trouble showing the map first time. If so, click on the gray </a:t>
            </a:r>
            <a:r>
              <a:rPr lang="en-US" dirty="0" err="1"/>
              <a:t>areay</a:t>
            </a:r>
            <a:r>
              <a:rPr lang="en-US" dirty="0"/>
              <a:t>, set location and try opening the map again.)</a:t>
            </a:r>
          </a:p>
          <a:p>
            <a:pPr lvl="1"/>
            <a:r>
              <a:rPr lang="en-US" dirty="0"/>
              <a:t>Bug fixes with respect to thermal indices</a:t>
            </a:r>
          </a:p>
          <a:p>
            <a:pPr lvl="2"/>
            <a:r>
              <a:rPr lang="en-US" dirty="0" err="1"/>
              <a:t>Vapour</a:t>
            </a:r>
            <a:r>
              <a:rPr lang="en-US" dirty="0"/>
              <a:t> pressure</a:t>
            </a:r>
          </a:p>
          <a:p>
            <a:pPr lvl="2"/>
            <a:r>
              <a:rPr lang="en-US" dirty="0"/>
              <a:t>Mean radiant temperature</a:t>
            </a:r>
          </a:p>
          <a:p>
            <a:pPr lvl="1"/>
            <a:r>
              <a:rPr lang="en-US" dirty="0"/>
              <a:t>Forecast includes cold index</a:t>
            </a:r>
          </a:p>
          <a:p>
            <a:pPr lvl="2"/>
            <a:r>
              <a:rPr lang="en-US" dirty="0"/>
              <a:t>The cold index is (1 + IREQ-min – </a:t>
            </a:r>
            <a:r>
              <a:rPr lang="en-US" dirty="0" err="1"/>
              <a:t>Icl_worn</a:t>
            </a:r>
            <a:r>
              <a:rPr lang="en-US" dirty="0"/>
              <a:t> ) </a:t>
            </a:r>
          </a:p>
          <a:p>
            <a:pPr lvl="2"/>
            <a:r>
              <a:rPr lang="en-US" dirty="0"/>
              <a:t>If </a:t>
            </a:r>
            <a:r>
              <a:rPr lang="en-US" dirty="0" err="1"/>
              <a:t>Icl_worn</a:t>
            </a:r>
            <a:r>
              <a:rPr lang="en-US" dirty="0"/>
              <a:t> &gt; IREQ-min, then cold index is scaled between IREQ-neutral and IREQ-min</a:t>
            </a:r>
          </a:p>
          <a:p>
            <a:pPr lvl="2"/>
            <a:r>
              <a:rPr lang="en-US" dirty="0"/>
              <a:t>If </a:t>
            </a:r>
            <a:r>
              <a:rPr lang="en-US" dirty="0" err="1"/>
              <a:t>Icl_worn</a:t>
            </a:r>
            <a:r>
              <a:rPr lang="en-US" dirty="0"/>
              <a:t> &gt; IREQ-neutral, then the heat mode should be shown</a:t>
            </a:r>
          </a:p>
          <a:p>
            <a:pPr lvl="1"/>
            <a:r>
              <a:rPr lang="en-US" dirty="0"/>
              <a:t>Indoor module</a:t>
            </a:r>
          </a:p>
          <a:p>
            <a:pPr lvl="2"/>
            <a:r>
              <a:rPr lang="en-US" dirty="0"/>
              <a:t>(Not yet functional)</a:t>
            </a:r>
          </a:p>
        </p:txBody>
      </p:sp>
    </p:spTree>
    <p:extLst>
      <p:ext uri="{BB962C8B-B14F-4D97-AF65-F5344CB8AC3E}">
        <p14:creationId xmlns:p14="http://schemas.microsoft.com/office/powerpoint/2010/main" val="1174955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642A4-6C1F-7945-AC85-D4A2B47CD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307ADC-3D1F-1E47-A91A-15D6A5FC0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344" y="2105357"/>
            <a:ext cx="10235609" cy="40045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30197-EEC2-DD4B-A8D6-C388E43522B2}"/>
              </a:ext>
            </a:extLst>
          </p:cNvPr>
          <p:cNvSpPr txBox="1"/>
          <p:nvPr/>
        </p:nvSpPr>
        <p:spPr>
          <a:xfrm>
            <a:off x="838200" y="1604522"/>
            <a:ext cx="3233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Draft translations implemented. </a:t>
            </a:r>
          </a:p>
        </p:txBody>
      </p:sp>
    </p:spTree>
    <p:extLst>
      <p:ext uri="{BB962C8B-B14F-4D97-AF65-F5344CB8AC3E}">
        <p14:creationId xmlns:p14="http://schemas.microsoft.com/office/powerpoint/2010/main" val="1546815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32881E-4268-174C-8339-3A2DC95A4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0846"/>
            <a:ext cx="2271475" cy="4922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5FB1E4-237D-E149-B033-E747B81E4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774" y="1190846"/>
            <a:ext cx="2271475" cy="49228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552399-BCDA-2340-A2B5-1573CBB88B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1887" y="1190846"/>
            <a:ext cx="2271475" cy="49228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D791260-0B48-B14E-9080-BD44C5A1A5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5661" y="1190846"/>
            <a:ext cx="2271475" cy="49228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396AF4C-C2C6-EA4D-A3E1-B231468740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7546" y="1198453"/>
            <a:ext cx="2264454" cy="490766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618F837-2329-6F42-A02B-AAF79FE42A18}"/>
              </a:ext>
            </a:extLst>
          </p:cNvPr>
          <p:cNvSpPr txBox="1"/>
          <p:nvPr/>
        </p:nvSpPr>
        <p:spPr>
          <a:xfrm>
            <a:off x="967563" y="574158"/>
            <a:ext cx="3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fr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60DDC37-7C2D-9E45-BC2D-4F13354A2C23}"/>
              </a:ext>
            </a:extLst>
          </p:cNvPr>
          <p:cNvSpPr txBox="1"/>
          <p:nvPr/>
        </p:nvSpPr>
        <p:spPr>
          <a:xfrm>
            <a:off x="3449950" y="57415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82D382-B5D4-C34B-ABD5-E380BF7D8472}"/>
              </a:ext>
            </a:extLst>
          </p:cNvPr>
          <p:cNvSpPr txBox="1"/>
          <p:nvPr/>
        </p:nvSpPr>
        <p:spPr>
          <a:xfrm>
            <a:off x="5911499" y="559613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B40515-D018-1743-8568-6816E1C4BF6C}"/>
              </a:ext>
            </a:extLst>
          </p:cNvPr>
          <p:cNvSpPr txBox="1"/>
          <p:nvPr/>
        </p:nvSpPr>
        <p:spPr>
          <a:xfrm>
            <a:off x="8373048" y="559613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</a:t>
            </a:r>
          </a:p>
        </p:txBody>
      </p:sp>
      <p:sp>
        <p:nvSpPr>
          <p:cNvPr id="20" name="TextBox 17">
            <a:extLst>
              <a:ext uri="{FF2B5EF4-FFF2-40B4-BE49-F238E27FC236}">
                <a16:creationId xmlns:a16="http://schemas.microsoft.com/office/drawing/2014/main" id="{0082D382-B5D4-C34B-ABD5-E380BF7D8472}"/>
              </a:ext>
            </a:extLst>
          </p:cNvPr>
          <p:cNvSpPr txBox="1"/>
          <p:nvPr/>
        </p:nvSpPr>
        <p:spPr>
          <a:xfrm>
            <a:off x="10839405" y="574158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244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DF9C73-485A-F042-AD92-5727D2C07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83" y="0"/>
            <a:ext cx="3164365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F5A0C3-9CE7-CF41-9C75-011CAAC95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6226" y="0"/>
            <a:ext cx="3164365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832F7B-E1E2-3B4E-A0ED-811F221AA3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9129" y="0"/>
            <a:ext cx="31643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98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8EE8E3-3B48-B64C-BD35-3F646E96A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705" y="0"/>
            <a:ext cx="3164365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8C3F56-E46A-EE4F-879B-76E3815C0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7848" y="0"/>
            <a:ext cx="3164365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D66114-E227-6140-BB5B-5F46F7263D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9992" y="0"/>
            <a:ext cx="31643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975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8991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153</Words>
  <Application>Microsoft Macintosh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Version 3.0</vt:lpstr>
      <vt:lpstr>Translations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Boris Kingma</dc:creator>
  <cp:lastModifiedBy>Boris Kingma</cp:lastModifiedBy>
  <cp:revision>4</cp:revision>
  <dcterms:created xsi:type="dcterms:W3CDTF">2019-10-06T18:30:13Z</dcterms:created>
  <dcterms:modified xsi:type="dcterms:W3CDTF">2019-10-06T19:31:29Z</dcterms:modified>
</cp:coreProperties>
</file>

<file path=docProps/thumbnail.jpeg>
</file>